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794B7A-2880-414D-BB90-CD88171D90C4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F6E93E3-ADB7-4084-AD61-B08F91C638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Treatment of Aboriginal People</a:t>
            </a:r>
            <a:br>
              <a:rPr lang="en-US" dirty="0" smtClean="0"/>
            </a:br>
            <a:r>
              <a:rPr lang="en-US" dirty="0" smtClean="0"/>
              <a:t>in Australia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Native people didn’t use the land in the same ways as westerners…farming, mining, and building on it.</a:t>
            </a:r>
          </a:p>
          <a:p>
            <a:pPr>
              <a:lnSpc>
                <a:spcPct val="90000"/>
              </a:lnSpc>
            </a:pPr>
            <a:r>
              <a:rPr lang="en-US"/>
              <a:t>Because of this Britain said Australia is </a:t>
            </a:r>
            <a:r>
              <a:rPr lang="en-US" u="sng"/>
              <a:t>Terra Nullius</a:t>
            </a:r>
            <a:r>
              <a:rPr lang="en-US"/>
              <a:t> – empty land</a:t>
            </a:r>
          </a:p>
          <a:p>
            <a:pPr>
              <a:lnSpc>
                <a:spcPct val="90000"/>
              </a:lnSpc>
            </a:pPr>
            <a:r>
              <a:rPr lang="en-US"/>
              <a:t>They thought they could take land  without making treaties with aboriginal people</a:t>
            </a:r>
          </a:p>
          <a:p>
            <a:pPr>
              <a:lnSpc>
                <a:spcPct val="90000"/>
              </a:lnSpc>
            </a:pPr>
            <a:r>
              <a:rPr lang="en-US"/>
              <a:t>Westerners took the best land Australia had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Aboriginal People Lose Land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Between 1909 and 1969 Australian government took about 100,000 mixed race children </a:t>
            </a:r>
          </a:p>
          <a:p>
            <a:pPr>
              <a:lnSpc>
                <a:spcPct val="90000"/>
              </a:lnSpc>
            </a:pPr>
            <a:r>
              <a:rPr lang="en-US"/>
              <a:t>Gave them to white families to promote </a:t>
            </a:r>
            <a:r>
              <a:rPr lang="en-US" u="sng"/>
              <a:t>assimilation</a:t>
            </a:r>
            <a:r>
              <a:rPr lang="en-US"/>
              <a:t> which is when a minority group gives up its culture for majority group’s culture</a:t>
            </a:r>
          </a:p>
          <a:p>
            <a:pPr>
              <a:lnSpc>
                <a:spcPct val="90000"/>
              </a:lnSpc>
            </a:pPr>
            <a:r>
              <a:rPr lang="en-US"/>
              <a:t>Aboriginal people call this the </a:t>
            </a:r>
            <a:r>
              <a:rPr lang="en-US" u="sng"/>
              <a:t>stolen generation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Stolen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95800" cy="5105400"/>
          </a:xfrm>
        </p:spPr>
        <p:txBody>
          <a:bodyPr/>
          <a:lstStyle/>
          <a:p>
            <a:r>
              <a:rPr lang="en-US" dirty="0"/>
              <a:t>Finally considered citizens in 1967</a:t>
            </a:r>
          </a:p>
          <a:p>
            <a:r>
              <a:rPr lang="en-US" dirty="0"/>
              <a:t>Land Rights Act of 1976 gave land in Northern Territory to </a:t>
            </a:r>
            <a:r>
              <a:rPr lang="en-US" dirty="0" smtClean="0"/>
              <a:t>Aboriginals</a:t>
            </a:r>
          </a:p>
          <a:p>
            <a:r>
              <a:rPr lang="en-US" dirty="0" smtClean="0"/>
              <a:t>But apologies from the government didn’t come until 2008</a:t>
            </a: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Aboriginal People</a:t>
            </a:r>
          </a:p>
        </p:txBody>
      </p:sp>
      <p:pic>
        <p:nvPicPr>
          <p:cNvPr id="5125" name="Picture 5" descr="a319746_y1976_v_id0049860_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5" y="1200150"/>
            <a:ext cx="4143375" cy="56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129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Treatment of Aboriginal People in Australia</vt:lpstr>
      <vt:lpstr>Aboriginal People Lose Land</vt:lpstr>
      <vt:lpstr>Stolen </vt:lpstr>
      <vt:lpstr>Aboriginal People</vt:lpstr>
    </vt:vector>
  </TitlesOfParts>
  <Company>District 127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 of Aboriginal People in Australia</dc:title>
  <dc:creator>sewen</dc:creator>
  <cp:lastModifiedBy>sewen</cp:lastModifiedBy>
  <cp:revision>1</cp:revision>
  <dcterms:created xsi:type="dcterms:W3CDTF">2011-04-10T21:06:17Z</dcterms:created>
  <dcterms:modified xsi:type="dcterms:W3CDTF">2011-04-10T21:07:16Z</dcterms:modified>
</cp:coreProperties>
</file>