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7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AC01D65-B9D3-48A4-A5C9-A0C233888B28}" type="datetimeFigureOut">
              <a:rPr lang="en-US" smtClean="0"/>
              <a:t>6/1/2011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E0D7A1E-CBF8-4944-8135-79E58EA64E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Destination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</a:t>
            </a:r>
          </a:p>
          <a:p>
            <a:r>
              <a:rPr lang="en-US" dirty="0" smtClean="0"/>
              <a:t>Map</a:t>
            </a:r>
          </a:p>
          <a:p>
            <a:r>
              <a:rPr lang="en-US" dirty="0" smtClean="0"/>
              <a:t>Physical features</a:t>
            </a:r>
          </a:p>
          <a:p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this location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Importance of Location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Sights to See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Unusual Facts about location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travel blogs saying??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create a slide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</TotalTime>
  <Words>35</Words>
  <Application>Microsoft Office PowerPoint</Application>
  <PresentationFormat>On-screen Show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Destination </vt:lpstr>
      <vt:lpstr>Geography</vt:lpstr>
      <vt:lpstr>History of this location</vt:lpstr>
      <vt:lpstr>Current Importance of Location</vt:lpstr>
      <vt:lpstr>Top Sights to See</vt:lpstr>
      <vt:lpstr>Unusual Facts about location</vt:lpstr>
      <vt:lpstr>What are travel blogs saying??</vt:lpstr>
      <vt:lpstr>You create a slide</vt:lpstr>
    </vt:vector>
  </TitlesOfParts>
  <Company>District 127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Destination </dc:title>
  <dc:creator>sewen</dc:creator>
  <cp:lastModifiedBy>sewen</cp:lastModifiedBy>
  <cp:revision>1</cp:revision>
  <dcterms:created xsi:type="dcterms:W3CDTF">2011-06-01T12:58:57Z</dcterms:created>
  <dcterms:modified xsi:type="dcterms:W3CDTF">2011-06-01T13:08:54Z</dcterms:modified>
</cp:coreProperties>
</file>